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27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295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26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85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8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881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62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39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1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06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88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43552-817F-4CCE-9951-9E7DF03716EB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CC8C1EC-062C-4D8E-8548-A8D6AE1BFBA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1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96094" y="1907176"/>
            <a:ext cx="8637073" cy="783409"/>
          </a:xfrm>
        </p:spPr>
        <p:txBody>
          <a:bodyPr>
            <a:normAutofit/>
          </a:bodyPr>
          <a:lstStyle/>
          <a:p>
            <a:r>
              <a:rPr lang="es-CO" sz="3200" dirty="0" smtClean="0"/>
              <a:t>SPRINT 3 : comparación de diseños </a:t>
            </a:r>
            <a:endParaRPr lang="es-CO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365528" y="3609581"/>
            <a:ext cx="8637072" cy="2490773"/>
          </a:xfrm>
        </p:spPr>
        <p:txBody>
          <a:bodyPr>
            <a:normAutofit fontScale="77500" lnSpcReduction="20000"/>
          </a:bodyPr>
          <a:lstStyle/>
          <a:p>
            <a:r>
              <a:rPr lang="es-CO" b="1" dirty="0" smtClean="0">
                <a:latin typeface="Arial" panose="020B0604020202020204" pitchFamily="34" charset="0"/>
                <a:cs typeface="Arial" panose="020B0604020202020204" pitchFamily="34" charset="0"/>
              </a:rPr>
              <a:t>Grupo d</a:t>
            </a:r>
          </a:p>
          <a:p>
            <a:r>
              <a:rPr lang="es-CO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Tripulantes: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Andrés Sebastián Vanegas Beltrán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Daniel León Silva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Sebastián Andrés Abadía Sánchez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Yeimy Natalia Olarte 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smtClean="0">
                <a:latin typeface="Arial" panose="020B0604020202020204" pitchFamily="34" charset="0"/>
                <a:cs typeface="Arial" panose="020B0604020202020204" pitchFamily="34" charset="0"/>
              </a:rPr>
              <a:t>Luz Karime Hernández Murillo</a:t>
            </a:r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3917880" cy="12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Menú – especiales  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8247" t="29375" r="29787" b="17232"/>
          <a:stretch/>
        </p:blipFill>
        <p:spPr>
          <a:xfrm>
            <a:off x="1531307" y="2821491"/>
            <a:ext cx="4200333" cy="30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929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Carro compras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0718" t="22947" r="31292" b="26875"/>
          <a:stretch/>
        </p:blipFill>
        <p:spPr>
          <a:xfrm>
            <a:off x="1201783" y="2968470"/>
            <a:ext cx="4660922" cy="27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0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reservas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8910" t="22947" r="19144" b="19731"/>
          <a:stretch/>
        </p:blipFill>
        <p:spPr>
          <a:xfrm>
            <a:off x="988362" y="2821491"/>
            <a:ext cx="5103981" cy="265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2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44" y="1920240"/>
            <a:ext cx="7263058" cy="23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75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1579" y="1328563"/>
            <a:ext cx="9603275" cy="525191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PROYECTO:  EL SABOR DE MI TIERRA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Es una </a:t>
            </a:r>
            <a:r>
              <a:rPr lang="es-CO" dirty="0"/>
              <a:t>plataforma web </a:t>
            </a:r>
            <a:r>
              <a:rPr lang="es-CO" dirty="0" smtClean="0"/>
              <a:t>para </a:t>
            </a:r>
            <a:r>
              <a:rPr lang="es-CO" dirty="0"/>
              <a:t>un restaurante  especialista en platos típicos de nuestra región, la cual permita recibir, facturar domicilios y hacer compras de los productos que ofrece el restaurante  por parte de los clientes.</a:t>
            </a:r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735977" cy="11584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738" y="3529625"/>
            <a:ext cx="4168956" cy="23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3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LOGIN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576" t="17272" r="21211" b="9700"/>
          <a:stretch/>
        </p:blipFill>
        <p:spPr>
          <a:xfrm>
            <a:off x="1737360" y="2821956"/>
            <a:ext cx="3944357" cy="278201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48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REGISTRO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21019" t="18839" r="21153" b="9910"/>
          <a:stretch/>
        </p:blipFill>
        <p:spPr>
          <a:xfrm>
            <a:off x="1667139" y="2821491"/>
            <a:ext cx="4315650" cy="29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91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menú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34773" t="20803" r="22458" b="26161"/>
          <a:stretch/>
        </p:blipFill>
        <p:spPr>
          <a:xfrm>
            <a:off x="1763485" y="2821491"/>
            <a:ext cx="4065970" cy="28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2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Menú – platos fuertes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8147" t="29374" r="28682" b="17769"/>
          <a:stretch/>
        </p:blipFill>
        <p:spPr>
          <a:xfrm>
            <a:off x="1447191" y="2821491"/>
            <a:ext cx="4359228" cy="300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79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Menú – entradas 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0416" t="28482" r="36613" b="17233"/>
          <a:stretch/>
        </p:blipFill>
        <p:spPr>
          <a:xfrm>
            <a:off x="1894115" y="2980559"/>
            <a:ext cx="4006130" cy="28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4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Menú – adicionales 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7846" t="28482" r="28080" b="16518"/>
          <a:stretch/>
        </p:blipFill>
        <p:spPr>
          <a:xfrm>
            <a:off x="1763485" y="2821491"/>
            <a:ext cx="4130202" cy="28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465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7191" y="1158442"/>
            <a:ext cx="9607661" cy="702040"/>
          </a:xfrm>
        </p:spPr>
        <p:txBody>
          <a:bodyPr/>
          <a:lstStyle/>
          <a:p>
            <a:pPr algn="ctr"/>
            <a:r>
              <a:rPr lang="es-CO" dirty="0" smtClean="0"/>
              <a:t>Menú – bebidas 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 err="1" smtClean="0"/>
              <a:t>Figma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 err="1" smtClean="0"/>
              <a:t>html</a:t>
            </a:r>
            <a:endParaRPr lang="es-CO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503" y="0"/>
            <a:ext cx="3735977" cy="1158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22525" t="29375" r="33601" b="17054"/>
          <a:stretch/>
        </p:blipFill>
        <p:spPr>
          <a:xfrm>
            <a:off x="1763485" y="2980559"/>
            <a:ext cx="4184163" cy="28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1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82</TotalTime>
  <Words>115</Words>
  <Application>Microsoft Office PowerPoint</Application>
  <PresentationFormat>Panorámica</PresentationFormat>
  <Paragraphs>40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Gallery</vt:lpstr>
      <vt:lpstr>SPRINT 3 : comparación de diseños </vt:lpstr>
      <vt:lpstr>PROYECTO:  EL SABOR DE MI TIERRA </vt:lpstr>
      <vt:lpstr>LOGIN</vt:lpstr>
      <vt:lpstr>REGISTRO</vt:lpstr>
      <vt:lpstr>menú</vt:lpstr>
      <vt:lpstr>Menú – platos fuertes</vt:lpstr>
      <vt:lpstr>Menú – entradas </vt:lpstr>
      <vt:lpstr>Menú – adicionales </vt:lpstr>
      <vt:lpstr>Menú – bebidas </vt:lpstr>
      <vt:lpstr>Menú – especiales  </vt:lpstr>
      <vt:lpstr>Carro compras</vt:lpstr>
      <vt:lpstr>reservas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Hp</cp:lastModifiedBy>
  <cp:revision>12</cp:revision>
  <dcterms:created xsi:type="dcterms:W3CDTF">2021-09-23T20:08:03Z</dcterms:created>
  <dcterms:modified xsi:type="dcterms:W3CDTF">2021-09-23T21:30:21Z</dcterms:modified>
</cp:coreProperties>
</file>